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72" r:id="rId3"/>
    <p:sldId id="260" r:id="rId4"/>
    <p:sldId id="261" r:id="rId5"/>
    <p:sldId id="275" r:id="rId6"/>
    <p:sldId id="277" r:id="rId7"/>
    <p:sldId id="309" r:id="rId8"/>
    <p:sldId id="288" r:id="rId9"/>
    <p:sldId id="273" r:id="rId10"/>
    <p:sldId id="276" r:id="rId11"/>
    <p:sldId id="294" r:id="rId12"/>
    <p:sldId id="312" r:id="rId13"/>
    <p:sldId id="282" r:id="rId14"/>
    <p:sldId id="299" r:id="rId15"/>
    <p:sldId id="297" r:id="rId16"/>
    <p:sldId id="298" r:id="rId17"/>
    <p:sldId id="290" r:id="rId18"/>
    <p:sldId id="292" r:id="rId19"/>
    <p:sldId id="304" r:id="rId20"/>
    <p:sldId id="302" r:id="rId21"/>
    <p:sldId id="305" r:id="rId22"/>
    <p:sldId id="303" r:id="rId23"/>
    <p:sldId id="307" r:id="rId24"/>
    <p:sldId id="291" r:id="rId25"/>
    <p:sldId id="308" r:id="rId26"/>
    <p:sldId id="301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45B92-C455-4EDF-B59F-FE530B069A39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CD4D-5246-496B-ADC4-F7851A2D9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9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9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4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3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9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9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1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7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EB90-46DA-4C03-BADB-1327A4310EE7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9532-AE61-43C0-95A7-926BDABA7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9969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0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hr-HR" sz="2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Pješačka zona Stara Vlaška</a:t>
            </a:r>
            <a:endParaRPr lang="hr-HR" sz="20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06" y="1257993"/>
            <a:ext cx="1948988" cy="9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4127"/>
          <a:stretch/>
        </p:blipFill>
        <p:spPr>
          <a:xfrm>
            <a:off x="810880" y="391886"/>
            <a:ext cx="10570239" cy="6183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ž</a:t>
            </a:r>
            <a:r>
              <a:rPr lang="hr-HR" sz="1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ardinjere + sadnice</a:t>
            </a:r>
            <a:endParaRPr lang="hr-HR" sz="1600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8" t="11337" r="5665" b="64716"/>
          <a:stretch/>
        </p:blipFill>
        <p:spPr>
          <a:xfrm>
            <a:off x="-441537" y="-66502"/>
            <a:ext cx="12633537" cy="69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00" y="0"/>
            <a:ext cx="6899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magnolija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/>
          <a:stretch/>
        </p:blipFill>
        <p:spPr>
          <a:xfrm>
            <a:off x="-4252500" y="6172200"/>
            <a:ext cx="68990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6"/>
          <a:stretch/>
        </p:blipFill>
        <p:spPr>
          <a:xfrm>
            <a:off x="9545500" y="6124574"/>
            <a:ext cx="6899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5" b="32848"/>
          <a:stretch/>
        </p:blipFill>
        <p:spPr>
          <a:xfrm>
            <a:off x="1283432" y="1504604"/>
            <a:ext cx="10713314" cy="3765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hr-HR" sz="1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poraba materijala od rušenja</a:t>
            </a:r>
            <a:endParaRPr lang="hr-HR" sz="1600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4127"/>
          <a:stretch/>
        </p:blipFill>
        <p:spPr>
          <a:xfrm>
            <a:off x="810880" y="391886"/>
            <a:ext cx="10570239" cy="6183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hr-HR" sz="1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reobrazba podne plohe</a:t>
            </a:r>
            <a:endParaRPr lang="hr-HR" sz="1600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3878"/>
          <a:stretch/>
        </p:blipFill>
        <p:spPr>
          <a:xfrm>
            <a:off x="810880" y="340822"/>
            <a:ext cx="10570239" cy="6251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hr-HR" sz="1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reobrazba podne plohe</a:t>
            </a:r>
            <a:endParaRPr lang="hr-HR" sz="1600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2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t="43164" r="40746" b="28848"/>
          <a:stretch/>
        </p:blipFill>
        <p:spPr>
          <a:xfrm>
            <a:off x="0" y="-8313"/>
            <a:ext cx="12192000" cy="686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hr-HR" sz="1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reobrazba podne plohe</a:t>
            </a:r>
            <a:endParaRPr lang="hr-HR" sz="1600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3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</p:txBody>
      </p:sp>
    </p:spTree>
    <p:extLst>
      <p:ext uri="{BB962C8B-B14F-4D97-AF65-F5344CB8AC3E}">
        <p14:creationId xmlns:p14="http://schemas.microsoft.com/office/powerpoint/2010/main" val="98256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</p:txBody>
      </p:sp>
    </p:spTree>
    <p:extLst>
      <p:ext uri="{BB962C8B-B14F-4D97-AF65-F5344CB8AC3E}">
        <p14:creationId xmlns:p14="http://schemas.microsoft.com/office/powerpoint/2010/main" val="307843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019"/>
            <a:ext cx="12192000" cy="7360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rajno + privremeno bojanje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7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359" r="-119" b="8285"/>
          <a:stretch/>
        </p:blipFill>
        <p:spPr>
          <a:xfrm>
            <a:off x="-2" y="0"/>
            <a:ext cx="12206515" cy="689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3" y="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Stara Vlaška danas</a:t>
            </a:r>
          </a:p>
        </p:txBody>
      </p:sp>
    </p:spTree>
    <p:extLst>
      <p:ext uri="{BB962C8B-B14F-4D97-AF65-F5344CB8AC3E}">
        <p14:creationId xmlns:p14="http://schemas.microsoft.com/office/powerpoint/2010/main" val="20541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930"/>
            <a:ext cx="12192000" cy="7779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rajno + privremeno bojanje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6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75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adionice za djecu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2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32" y="1"/>
            <a:ext cx="125378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koncert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5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0" descr="A group of people at an outdoor market&#10;&#10;Description automatically generated">
            <a:extLst>
              <a:ext uri="{FF2B5EF4-FFF2-40B4-BE49-F238E27FC236}">
                <a16:creationId xmlns:a16="http://schemas.microsoft.com/office/drawing/2014/main" id="{B9FF3E6A-E727-4DDD-B58F-E6090DE89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5" b="10675"/>
          <a:stretch>
            <a:fillRect/>
          </a:stretch>
        </p:blipFill>
        <p:spPr>
          <a:xfrm>
            <a:off x="-698555" y="0"/>
            <a:ext cx="13085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ajam obrtnika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8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12089" b="7222"/>
          <a:stretch/>
        </p:blipFill>
        <p:spPr>
          <a:xfrm>
            <a:off x="0" y="-38099"/>
            <a:ext cx="12192000" cy="689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omunalni stol</a:t>
            </a:r>
            <a:endParaRPr lang="hr-HR" sz="1600" b="1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</p:txBody>
      </p:sp>
    </p:spTree>
    <p:extLst>
      <p:ext uri="{BB962C8B-B14F-4D97-AF65-F5344CB8AC3E}">
        <p14:creationId xmlns:p14="http://schemas.microsoft.com/office/powerpoint/2010/main" val="364571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  <a:p>
            <a:pPr algn="ctr"/>
            <a:endParaRPr lang="hr-HR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4740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9969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0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hr-HR" sz="2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Pješačka zona Stara Vlaška</a:t>
            </a:r>
            <a:endParaRPr lang="hr-HR" sz="20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06" y="1257993"/>
            <a:ext cx="1948988" cy="9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99695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000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hr-HR" sz="2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Pješačka zona Stara Vlaška</a:t>
            </a:r>
          </a:p>
          <a:p>
            <a:pPr algn="ctr"/>
            <a:endParaRPr lang="hr-HR" sz="2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solidFill>
                  <a:srgbClr val="6699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Otvorenje: subota 28/5/2022 u 10:30!</a:t>
            </a:r>
            <a:endParaRPr lang="hr-HR" sz="2000" dirty="0" smtClean="0">
              <a:solidFill>
                <a:srgbClr val="6699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06" y="1257993"/>
            <a:ext cx="1948988" cy="9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13176"/>
          <a:stretch/>
        </p:blipFill>
        <p:spPr>
          <a:xfrm>
            <a:off x="-14514" y="-65942"/>
            <a:ext cx="12206515" cy="6923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3" y="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2575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jubljana</a:t>
            </a:r>
          </a:p>
        </p:txBody>
      </p:sp>
    </p:spTree>
    <p:extLst>
      <p:ext uri="{BB962C8B-B14F-4D97-AF65-F5344CB8AC3E}">
        <p14:creationId xmlns:p14="http://schemas.microsoft.com/office/powerpoint/2010/main" val="41656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</p:txBody>
      </p:sp>
    </p:spTree>
    <p:extLst>
      <p:ext uri="{BB962C8B-B14F-4D97-AF65-F5344CB8AC3E}">
        <p14:creationId xmlns:p14="http://schemas.microsoft.com/office/powerpoint/2010/main" val="36811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</p:txBody>
      </p:sp>
    </p:spTree>
    <p:extLst>
      <p:ext uri="{BB962C8B-B14F-4D97-AF65-F5344CB8AC3E}">
        <p14:creationId xmlns:p14="http://schemas.microsoft.com/office/powerpoint/2010/main" val="38995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004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" y="2815014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Inicijativa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Projekt</a:t>
            </a:r>
          </a:p>
          <a:p>
            <a:pPr algn="ctr"/>
            <a:endParaRPr lang="hr-HR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Otvorenje</a:t>
            </a:r>
          </a:p>
        </p:txBody>
      </p:sp>
    </p:spTree>
    <p:extLst>
      <p:ext uri="{BB962C8B-B14F-4D97-AF65-F5344CB8AC3E}">
        <p14:creationId xmlns:p14="http://schemas.microsoft.com/office/powerpoint/2010/main" val="20064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3274"/>
          <a:stretch/>
        </p:blipFill>
        <p:spPr>
          <a:xfrm>
            <a:off x="810880" y="365760"/>
            <a:ext cx="10570239" cy="6267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analiza</a:t>
            </a:r>
            <a:endParaRPr lang="hr-HR" sz="1600" b="1" dirty="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80</Words>
  <Application>Microsoft Office PowerPoint</Application>
  <PresentationFormat>Widescreen</PresentationFormat>
  <Paragraphs>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lkorlaet</dc:creator>
  <cp:lastModifiedBy>lkorlaet</cp:lastModifiedBy>
  <cp:revision>31</cp:revision>
  <dcterms:created xsi:type="dcterms:W3CDTF">2021-10-24T16:54:14Z</dcterms:created>
  <dcterms:modified xsi:type="dcterms:W3CDTF">2022-05-09T18:47:52Z</dcterms:modified>
</cp:coreProperties>
</file>